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8" r:id="rId6"/>
    <p:sldId id="269" r:id="rId7"/>
    <p:sldId id="261" r:id="rId8"/>
    <p:sldId id="262" r:id="rId9"/>
    <p:sldId id="270" r:id="rId10"/>
    <p:sldId id="266" r:id="rId11"/>
    <p:sldId id="267" r:id="rId1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0E59F1D5-1FBE-11D0-8FF2-00A0D10038BC}">
  <ax:ocxPr ax:name="_ExtentX" ax:value="1005"/>
  <ax:ocxPr ax:name="_ExtentY" ax:value="1005"/>
</ax:ocx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8E09B-2AD9-43D3-AB1F-AE6F100247A8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B2107-5B9E-4E8F-8D55-681ECD54FAF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668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2107-5B9E-4E8F-8D55-681ECD54FAFF}" type="slidenum">
              <a:rPr lang="es-CO" smtClean="0"/>
              <a:pPr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68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2107-5B9E-4E8F-8D55-681ECD54FAFF}" type="slidenum">
              <a:rPr lang="es-CO" smtClean="0"/>
              <a:pPr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090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D7F9DB3-5696-4692-B3CD-E233F1376D5C}" type="datetimeFigureOut">
              <a:rPr lang="es-CO" smtClean="0"/>
              <a:pPr/>
              <a:t>29/03/2014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659D04-2AB3-450A-9ABF-A994210B1BB7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4.xml"/><Relationship Id="rId10" Type="http://schemas.openxmlformats.org/officeDocument/2006/relationships/image" Target="../media/image2.jpeg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hyperlink" Target="https://es-la.facebook.com/help/379220725465972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ontrol" Target="../activeX/activeX2.xml"/><Relationship Id="rId7" Type="http://schemas.openxmlformats.org/officeDocument/2006/relationships/image" Target="../media/image6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youtube.com/v/aZUt4BZylns" TargetMode="External"/><Relationship Id="rId5" Type="http://schemas.openxmlformats.org/officeDocument/2006/relationships/slide" Target="slide1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63698" y="476672"/>
            <a:ext cx="56166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REDES SOCIALES </a:t>
            </a:r>
            <a:endParaRPr lang="es-E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3 Rectángulo redondeado">
            <a:hlinkClick r:id="rId3" action="ppaction://hlinksldjump"/>
          </p:cNvPr>
          <p:cNvSpPr/>
          <p:nvPr/>
        </p:nvSpPr>
        <p:spPr>
          <a:xfrm>
            <a:off x="323528" y="1400002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Que son la redes sociales?</a:t>
            </a:r>
            <a:endParaRPr lang="es-CO" dirty="0"/>
          </a:p>
        </p:txBody>
      </p:sp>
      <p:sp>
        <p:nvSpPr>
          <p:cNvPr id="9" name="8 Rectángulo redondeado">
            <a:hlinkClick r:id="rId4" action="ppaction://hlinksldjump"/>
          </p:cNvPr>
          <p:cNvSpPr/>
          <p:nvPr/>
        </p:nvSpPr>
        <p:spPr>
          <a:xfrm>
            <a:off x="302526" y="2125066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Orígenes </a:t>
            </a:r>
            <a:endParaRPr lang="es-CO" dirty="0"/>
          </a:p>
        </p:txBody>
      </p:sp>
      <p:sp>
        <p:nvSpPr>
          <p:cNvPr id="10" name="9 Rectángulo redondeado">
            <a:hlinkClick r:id="rId5" action="ppaction://hlinksldjump"/>
          </p:cNvPr>
          <p:cNvSpPr/>
          <p:nvPr/>
        </p:nvSpPr>
        <p:spPr>
          <a:xfrm>
            <a:off x="302529" y="2772468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Para que sirven?</a:t>
            </a:r>
            <a:endParaRPr lang="es-CO" dirty="0"/>
          </a:p>
        </p:txBody>
      </p:sp>
      <p:sp>
        <p:nvSpPr>
          <p:cNvPr id="11" name="10 Rectángulo redondeado">
            <a:hlinkClick r:id="rId6" action="ppaction://hlinksldjump"/>
          </p:cNvPr>
          <p:cNvSpPr/>
          <p:nvPr/>
        </p:nvSpPr>
        <p:spPr>
          <a:xfrm>
            <a:off x="288461" y="3467198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Diferencia entre Facebook y Twitter </a:t>
            </a:r>
            <a:endParaRPr lang="es-CO" dirty="0"/>
          </a:p>
        </p:txBody>
      </p:sp>
      <p:sp>
        <p:nvSpPr>
          <p:cNvPr id="12" name="11 Rectángulo redondeado">
            <a:hlinkClick r:id="rId7" action="ppaction://hlinksldjump"/>
          </p:cNvPr>
          <p:cNvSpPr/>
          <p:nvPr/>
        </p:nvSpPr>
        <p:spPr>
          <a:xfrm>
            <a:off x="288460" y="4199630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Datos Curiosos </a:t>
            </a:r>
            <a:endParaRPr lang="es-CO" dirty="0"/>
          </a:p>
        </p:txBody>
      </p:sp>
      <p:sp>
        <p:nvSpPr>
          <p:cNvPr id="13" name="12 Rectángulo redondeado">
            <a:hlinkClick r:id="rId8" action="ppaction://hlinksldjump"/>
          </p:cNvPr>
          <p:cNvSpPr/>
          <p:nvPr/>
        </p:nvSpPr>
        <p:spPr>
          <a:xfrm>
            <a:off x="302528" y="4898776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Lo Bueno… </a:t>
            </a:r>
            <a:endParaRPr lang="es-CO" dirty="0"/>
          </a:p>
        </p:txBody>
      </p:sp>
      <p:sp>
        <p:nvSpPr>
          <p:cNvPr id="14" name="13 Rectángulo redondeado">
            <a:hlinkClick r:id="rId9" action="ppaction://hlinksldjump"/>
          </p:cNvPr>
          <p:cNvSpPr/>
          <p:nvPr/>
        </p:nvSpPr>
        <p:spPr>
          <a:xfrm>
            <a:off x="288459" y="5516262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Lo Malo…</a:t>
            </a:r>
            <a:endParaRPr lang="es-CO" dirty="0"/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15207"/>
            <a:ext cx="4680519" cy="3858814"/>
          </a:xfrm>
          <a:prstGeom prst="rect">
            <a:avLst/>
          </a:prstGeom>
        </p:spPr>
      </p:pic>
      <p:sp>
        <p:nvSpPr>
          <p:cNvPr id="16" name="15 Rectángulo redondeado">
            <a:hlinkClick r:id="rId11" action="ppaction://hlinksldjump"/>
          </p:cNvPr>
          <p:cNvSpPr/>
          <p:nvPr/>
        </p:nvSpPr>
        <p:spPr>
          <a:xfrm>
            <a:off x="323528" y="6228599"/>
            <a:ext cx="3744415" cy="516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Video </a:t>
            </a:r>
          </a:p>
        </p:txBody>
      </p:sp>
    </p:spTree>
    <p:extLst>
      <p:ext uri="{BB962C8B-B14F-4D97-AF65-F5344CB8AC3E}">
        <p14:creationId xmlns:p14="http://schemas.microsoft.com/office/powerpoint/2010/main" val="13965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>
            <a:hlinkClick r:id="rId2" action="ppaction://hlinksldjump"/>
          </p:cNvPr>
          <p:cNvSpPr/>
          <p:nvPr/>
        </p:nvSpPr>
        <p:spPr>
          <a:xfrm>
            <a:off x="7649197" y="6330842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179512" y="650826"/>
            <a:ext cx="91903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Recomendaciones para proteger </a:t>
            </a:r>
          </a:p>
          <a:p>
            <a:pPr algn="ctr"/>
            <a:r>
              <a:rPr lang="es-E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tus datos </a:t>
            </a:r>
            <a:endParaRPr lang="es-CO" sz="4400" dirty="0"/>
          </a:p>
        </p:txBody>
      </p:sp>
      <p:sp>
        <p:nvSpPr>
          <p:cNvPr id="3" name="2 Rectángulo"/>
          <p:cNvSpPr/>
          <p:nvPr/>
        </p:nvSpPr>
        <p:spPr>
          <a:xfrm>
            <a:off x="612374" y="2413337"/>
            <a:ext cx="770485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Elige una contraseña segura: Utiliza una combinación de números, letras y signos.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Asegúrate de  que tus cuentas de correo electrónico estén protegidas.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Cierra sesión en Facebook cuando utilices una computadora que compatas con otras personas.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Ejecuta un software antivirus en tu computadora.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Piensa dos veces antes de hacer clic o descargar cualquier contenido.</a:t>
            </a:r>
            <a:endParaRPr lang="es-CO" sz="2400" dirty="0"/>
          </a:p>
          <a:p>
            <a:endParaRPr lang="es-CO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4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5">
            <a:hlinkClick r:id="rId2"/>
          </p:cNvPr>
          <p:cNvSpPr/>
          <p:nvPr/>
        </p:nvSpPr>
        <p:spPr>
          <a:xfrm>
            <a:off x="1259632" y="2589728"/>
            <a:ext cx="6903076" cy="109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 smtClean="0"/>
          </a:p>
          <a:p>
            <a:pPr algn="ctr"/>
            <a:r>
              <a:rPr lang="es-CO" dirty="0" smtClean="0"/>
              <a:t>Para Complementar el trema presione Clic…</a:t>
            </a:r>
          </a:p>
          <a:p>
            <a:pPr algn="ctr"/>
            <a:endParaRPr lang="es-CO" dirty="0"/>
          </a:p>
        </p:txBody>
      </p:sp>
      <p:sp>
        <p:nvSpPr>
          <p:cNvPr id="3" name="2 Rectángulo">
            <a:hlinkClick r:id="rId3" action="ppaction://hlinksldjump"/>
          </p:cNvPr>
          <p:cNvSpPr/>
          <p:nvPr/>
        </p:nvSpPr>
        <p:spPr>
          <a:xfrm>
            <a:off x="7502687" y="6186826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96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76470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Que son las redes sociales </a:t>
            </a:r>
            <a:endParaRPr lang="es-ES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55576" y="1772816"/>
            <a:ext cx="77768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Las </a:t>
            </a:r>
            <a:r>
              <a:rPr lang="es-CO" sz="2800" b="1" dirty="0">
                <a:solidFill>
                  <a:schemeClr val="accent3">
                    <a:lumMod val="75000"/>
                  </a:schemeClr>
                </a:solidFill>
              </a:rPr>
              <a:t>redes sociales</a:t>
            </a: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 son sitios de internet que permiten a las personas conectarse con sus amigos e incluso realizar nuevas amistades, de manera virtual, y compartir contenidos, interactuar, crear</a:t>
            </a:r>
            <a:r>
              <a:rPr lang="es-CO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comunidades sobre intereses similares: trabajo, lecturas, juegos, amistad, relaciones amorosas, relaciones comerciales, etc.</a:t>
            </a:r>
          </a:p>
        </p:txBody>
      </p:sp>
      <p:sp>
        <p:nvSpPr>
          <p:cNvPr id="6" name="5 Rectángulo">
            <a:hlinkClick r:id="rId2" action="ppaction://hlinksldjump"/>
          </p:cNvPr>
          <p:cNvSpPr/>
          <p:nvPr/>
        </p:nvSpPr>
        <p:spPr>
          <a:xfrm>
            <a:off x="7644446" y="6319840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2114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00170" y="908720"/>
            <a:ext cx="280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es-E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03848" y="677887"/>
            <a:ext cx="30636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Orígenes </a:t>
            </a:r>
            <a:endParaRPr lang="es-ES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508884"/>
            <a:ext cx="47525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El origen de las </a:t>
            </a: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redes sociales </a:t>
            </a: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 se remonta al menos a 1995, cuando el estadounidense Randy Conrads creó el sitio Web classmates.com. Con esta red social pretendía que la gente pudiera recuperar o mantener el contacto con antiguos compañeros del colegio, instituto, universidad.</a:t>
            </a:r>
          </a:p>
          <a:p>
            <a:endParaRPr lang="es-CO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9"/>
            <a:ext cx="3960440" cy="4176464"/>
          </a:xfrm>
          <a:prstGeom prst="rect">
            <a:avLst/>
          </a:prstGeom>
        </p:spPr>
      </p:pic>
      <p:sp>
        <p:nvSpPr>
          <p:cNvPr id="9" name="8 Rectángulo">
            <a:hlinkClick r:id="rId3" action="ppaction://hlinksldjump"/>
          </p:cNvPr>
          <p:cNvSpPr/>
          <p:nvPr/>
        </p:nvSpPr>
        <p:spPr>
          <a:xfrm>
            <a:off x="7649197" y="6374744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7717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909176" y="548680"/>
            <a:ext cx="50624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Para que sirven?</a:t>
            </a:r>
            <a:endParaRPr lang="es-CO" sz="4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736429" y="1484784"/>
            <a:ext cx="770485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Las redes sociales se utilizan tanto para generar reencuentros entre ex compañeros de escuela o universidad que hubieran perdido el contacto como para divertimento. Entre otras cosas, sirven como plataforma de promoción personal, ya que cualquiera de los que conforman la red puede leer quién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eres, </a:t>
            </a: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qué hiciste, tus ideas y proyectos</a:t>
            </a: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17" y="3881684"/>
            <a:ext cx="6120680" cy="2305142"/>
          </a:xfrm>
          <a:prstGeom prst="rect">
            <a:avLst/>
          </a:prstGeom>
        </p:spPr>
      </p:pic>
      <p:sp>
        <p:nvSpPr>
          <p:cNvPr id="6" name="5 Rectángulo">
            <a:hlinkClick r:id="rId3" action="ppaction://hlinksldjump"/>
          </p:cNvPr>
          <p:cNvSpPr/>
          <p:nvPr/>
        </p:nvSpPr>
        <p:spPr>
          <a:xfrm>
            <a:off x="7649197" y="6362370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5708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28295" y="332656"/>
            <a:ext cx="565058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Diferencias entre </a:t>
            </a:r>
          </a:p>
          <a:p>
            <a:pPr algn="ctr"/>
            <a:r>
              <a:rPr lang="es-E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Facebook y Twitter </a:t>
            </a:r>
            <a:endParaRPr lang="es-CO" sz="4400" dirty="0"/>
          </a:p>
        </p:txBody>
      </p:sp>
      <p:sp>
        <p:nvSpPr>
          <p:cNvPr id="3" name="2 CuadroTexto"/>
          <p:cNvSpPr txBox="1"/>
          <p:nvPr/>
        </p:nvSpPr>
        <p:spPr>
          <a:xfrm rot="10800000" flipH="1" flipV="1">
            <a:off x="179512" y="1779206"/>
            <a:ext cx="46085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FACEBOOK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400 millones de seguidores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Se comparte mas eventos personales ya que se tienen mas contactos conocidos que virtuales.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El publico es mas heterogéneo.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 Es utilizado  como una fuente de entretenimiento, ocio y diversión. </a:t>
            </a:r>
            <a:endParaRPr lang="es-CO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4810472" y="1781583"/>
            <a:ext cx="4355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TWITTER  </a:t>
            </a:r>
            <a:endParaRPr lang="es-CO" sz="2800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56 </a:t>
            </a: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millones de seguidores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Se comparte mas </a:t>
            </a: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información de interés tanto personal como profesional, lo seguidores no siempre son conocidos. </a:t>
            </a:r>
            <a:endParaRPr lang="es-CO" sz="2800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El publico </a:t>
            </a: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es de los 25  a los 50  años.</a:t>
            </a:r>
            <a:endParaRPr lang="es-CO" sz="2800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 Es </a:t>
            </a: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empleado como una herramienta de trabajo.</a:t>
            </a:r>
          </a:p>
          <a:p>
            <a:pPr marL="285750" indent="-285750">
              <a:buFont typeface="Arial" pitchFamily="34" charset="0"/>
              <a:buChar char="•"/>
            </a:pPr>
            <a:endParaRPr lang="es-CO" sz="2800" dirty="0"/>
          </a:p>
        </p:txBody>
      </p:sp>
      <p:sp>
        <p:nvSpPr>
          <p:cNvPr id="7" name="6 Rectángulo">
            <a:hlinkClick r:id="rId3" action="ppaction://hlinksldjump"/>
          </p:cNvPr>
          <p:cNvSpPr/>
          <p:nvPr/>
        </p:nvSpPr>
        <p:spPr>
          <a:xfrm>
            <a:off x="7747865" y="6506386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5618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907704" y="548680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Datos Curiosos </a:t>
            </a:r>
            <a:endParaRPr lang="es-ES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916833"/>
            <a:ext cx="4724400" cy="381642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971600" y="2060848"/>
            <a:ext cx="33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216124" y="1747553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Facebook es junto con Google las paginas mas visitadas en internet 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Uno de cada 5 adultos utiliza una red social para ligar.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Los Links relacionados con sexo son 90% mas compartidos que cualquier otro link.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53% de usuarios recomienda empresas, marcas o productos en sus tweets.</a:t>
            </a:r>
          </a:p>
          <a:p>
            <a:endParaRPr lang="es-CO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5 Rectángulo">
            <a:hlinkClick r:id="rId3" action="ppaction://hlinksldjump"/>
          </p:cNvPr>
          <p:cNvSpPr/>
          <p:nvPr/>
        </p:nvSpPr>
        <p:spPr>
          <a:xfrm>
            <a:off x="7649197" y="6362370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834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987824" y="548680"/>
            <a:ext cx="280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2627784" y="545548"/>
            <a:ext cx="36407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Lo bueno…</a:t>
            </a:r>
            <a:endParaRPr lang="es-CO" sz="4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259632" y="1376545"/>
            <a:ext cx="712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Las redes sociales son una excelente forma de mantenerte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comunicado y actualizado de lo que ha pasado con tus </a:t>
            </a: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viejos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amigos</a:t>
            </a: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y con aquellos  </a:t>
            </a: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que no viven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cerca.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Te brinda la posibilidad de conocer otras personas que tengan tus mismos gustos y compartir temas de interés.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accent3">
                    <a:lumMod val="75000"/>
                  </a:schemeClr>
                </a:solidFill>
              </a:rPr>
              <a:t>Te ofrece una plataforma libre y virtual donde puedes dar a conocer tu negocio y así  hacerle publicidad sin ningún  costo.</a:t>
            </a:r>
            <a:endParaRPr lang="es-CO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Rectángulo">
            <a:hlinkClick r:id="rId2" action="ppaction://hlinksldjump"/>
          </p:cNvPr>
          <p:cNvSpPr/>
          <p:nvPr/>
        </p:nvSpPr>
        <p:spPr>
          <a:xfrm>
            <a:off x="7649197" y="6383635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863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03848" y="764703"/>
            <a:ext cx="32688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Lo malo…</a:t>
            </a:r>
            <a:endParaRPr lang="es-CO" sz="4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84784"/>
            <a:ext cx="7344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Si compartes información con personas que no conoces pueden robar tus fotos o la de tus hijos y  familiares que tengas en tu perfil.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Puedes Producir adicción.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Perdida de habilidad para socializar.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Puede ser victima de secuestro si das información a personas que no conoces.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2800" dirty="0" smtClean="0">
                <a:solidFill>
                  <a:schemeClr val="accent3">
                    <a:lumMod val="75000"/>
                  </a:schemeClr>
                </a:solidFill>
              </a:rPr>
              <a:t>Ya hay antecedentes de personas que utilizan falsos perfiles para robar, secuestrar y hasta matar  </a:t>
            </a:r>
            <a:endParaRPr lang="es-CO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Rectángulo">
            <a:hlinkClick r:id="rId2" action="ppaction://hlinksldjump"/>
          </p:cNvPr>
          <p:cNvSpPr/>
          <p:nvPr/>
        </p:nvSpPr>
        <p:spPr>
          <a:xfrm>
            <a:off x="7649197" y="6330842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41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>
            <a:hlinkClick r:id="rId5" action="ppaction://hlinksldjump"/>
          </p:cNvPr>
          <p:cNvSpPr/>
          <p:nvPr/>
        </p:nvSpPr>
        <p:spPr>
          <a:xfrm>
            <a:off x="7649197" y="6362370"/>
            <a:ext cx="132004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Menú  </a:t>
            </a: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2546349" y="3244334"/>
            <a:ext cx="4051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u="sng" dirty="0" smtClean="0">
                <a:hlinkClick r:id="rId6"/>
              </a:rPr>
              <a:t>http://www.youtube.com/v/aZUt4BZylns</a:t>
            </a:r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2546349" y="3244334"/>
            <a:ext cx="4051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u="sng" dirty="0" smtClean="0">
                <a:hlinkClick r:id="rId6"/>
              </a:rPr>
              <a:t>http://www.youtube.com/v/aZUt4BZylns</a:t>
            </a:r>
            <a:endParaRPr lang="es-CO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8" name="ShockwaveFlash1" r:id="rId2" imgW="7777080" imgH="4392720"/>
        </mc:Choice>
        <mc:Fallback>
          <p:control name="ShockwaveFlash1" r:id="rId2" imgW="7777080" imgH="4392720">
            <p:pic>
              <p:nvPicPr>
                <p:cNvPr id="5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755650" y="1700213"/>
                  <a:ext cx="7777163" cy="439261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9" showAsIcon="1" r:id="rId3" imgW="1032353" imgH="773887"/>
        </mc:Choice>
        <mc:Fallback>
          <p:control showAsIcon="1" r:id="rId3" imgW="1032353" imgH="773887">
            <p:pic>
              <p:nvPicPr>
                <p:cNvPr id="6" name="ScriptControl1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088" y="1700213"/>
                  <a:ext cx="7632700" cy="439261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0632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Etiquet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476</Words>
  <Application>Microsoft Office PowerPoint</Application>
  <PresentationFormat>Presentación en pantalla (4:3)</PresentationFormat>
  <Paragraphs>67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Symbol</vt:lpstr>
      <vt:lpstr>Forma de onda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01065-13</cp:lastModifiedBy>
  <cp:revision>32</cp:revision>
  <dcterms:created xsi:type="dcterms:W3CDTF">2014-03-24T00:20:19Z</dcterms:created>
  <dcterms:modified xsi:type="dcterms:W3CDTF">2014-03-29T12:46:57Z</dcterms:modified>
</cp:coreProperties>
</file>